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469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7" autoAdjust="0"/>
  </p:normalViewPr>
  <p:slideViewPr>
    <p:cSldViewPr>
      <p:cViewPr varScale="1">
        <p:scale>
          <a:sx n="97" d="100"/>
          <a:sy n="97" d="100"/>
        </p:scale>
        <p:origin x="-3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8CF5-E68E-4CA6-BE44-B7218A96CF2F}" type="datetimeFigureOut">
              <a:rPr lang="en-CA" smtClean="0"/>
              <a:pPr/>
              <a:t>02/10/2013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671E-CDC8-4AEA-BF56-B155A7B4747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 rot="700871">
            <a:off x="5518155" y="1189124"/>
            <a:ext cx="3163206" cy="3845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lvl="0" indent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33400" marR="0" lv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Paraphrasing</a:t>
            </a:r>
          </a:p>
          <a:p>
            <a:pPr marL="533400" marR="0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Logical levels: Multiple purposes</a:t>
            </a:r>
          </a:p>
          <a:p>
            <a:pPr marL="533400" marR="0"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628650" marR="0" lvl="0" indent="-952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Acknowledge/clarify—calibrating    content and emotions</a:t>
            </a:r>
          </a:p>
          <a:p>
            <a:pPr marL="628650" marR="0" lvl="0" indent="-952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Summarize/organize—a statement of themes, big ideas, and separation of confusing or jumbled issues</a:t>
            </a:r>
          </a:p>
          <a:p>
            <a:pPr marL="628650" marR="0" lvl="0" indent="-952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Shift Focus—a shift in logical level, raised to a category or conceptual label, or focused as a concrete example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79513" y="3789040"/>
            <a:ext cx="2304256" cy="2232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Inquiring</a:t>
            </a:r>
            <a:endParaRPr lang="en-US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Without judging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indent="-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Framed in a spirit of professional curiosity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indent="-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Anticipates multiple possible responses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8900" marR="0" lvl="0" indent="-88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Invites thinking and meaning making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 rot="20448354">
            <a:off x="638483" y="1341438"/>
            <a:ext cx="2599741" cy="23978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Pausing</a:t>
            </a:r>
            <a:endParaRPr lang="en-US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1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After asking a question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After receiving a response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While you frame your </a:t>
            </a: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own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language</a:t>
            </a: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en-CA" sz="2400" b="1" dirty="0" smtClean="0">
                <a:solidFill>
                  <a:srgbClr val="00B0F0"/>
                </a:solidFill>
                <a:latin typeface="Arial Rounded MT Bold" pitchFamily="34" charset="0"/>
              </a:rPr>
              <a:t>Learning-focused verbal tools</a:t>
            </a:r>
            <a:endParaRPr lang="en-CA" sz="2400" b="1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pic>
        <p:nvPicPr>
          <p:cNvPr id="12292" name="Picture 5" descr="MC90029756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47172">
            <a:off x="6798850" y="1385725"/>
            <a:ext cx="1166126" cy="74502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11144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en-C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C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en-CA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30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7" y="5301208"/>
            <a:ext cx="773051" cy="1050867"/>
          </a:xfrm>
          <a:prstGeom prst="rect">
            <a:avLst/>
          </a:prstGeom>
          <a:noFill/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843808" y="2204864"/>
            <a:ext cx="3024336" cy="19442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1746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Learning-focused Verbal Tools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marR="0" lvl="0" indent="-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Pause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marR="0" lvl="0" indent="-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Paraphrase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marR="0" lvl="0" indent="-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Inquire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marR="0" lvl="0" indent="-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Probe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63538" marR="0" lvl="0" indent="-1889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5652120" y="5057110"/>
            <a:ext cx="734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012160" y="4653136"/>
            <a:ext cx="2880320" cy="20162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Probing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When </a:t>
            </a: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there may be a lack of clarity or precision, in speech or thought, probe specifically regarding: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Who? What? Why? Where? When? How?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9512" y="630932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 smtClean="0"/>
              <a:t>From: Laura Lipton and Bruce </a:t>
            </a:r>
            <a:r>
              <a:rPr lang="en-CA" sz="800" b="1" dirty="0" err="1" smtClean="0"/>
              <a:t>Wellmann</a:t>
            </a:r>
            <a:endParaRPr lang="en-CA" sz="800" b="1" dirty="0" smtClean="0"/>
          </a:p>
          <a:p>
            <a:r>
              <a:rPr lang="en-CA" sz="800" b="1" dirty="0" smtClean="0"/>
              <a:t>Mentoring Matters: A Practical Guide to Learning-focused Relationships</a:t>
            </a:r>
          </a:p>
          <a:p>
            <a:r>
              <a:rPr lang="en-CA" sz="800" b="1" dirty="0" smtClean="0"/>
              <a:t>First Edition, March 2001, Sherman CT </a:t>
            </a:r>
            <a:r>
              <a:rPr lang="en-CA" sz="800" b="1" dirty="0" err="1" smtClean="0"/>
              <a:t>MiraVia</a:t>
            </a:r>
            <a:r>
              <a:rPr lang="en-CA" sz="800" b="1" dirty="0" smtClean="0"/>
              <a:t>, LLC</a:t>
            </a:r>
            <a:endParaRPr lang="en-CA" sz="800" b="1" dirty="0"/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19872" y="4293096"/>
            <a:ext cx="2376264" cy="2376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6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Extending</a:t>
            </a:r>
            <a:endParaRPr lang="en-CA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Making data available for making discoveries and developing shared understandings.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Giving information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Framing expectations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CA" sz="11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Providing resources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6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0" y="1602745"/>
            <a:ext cx="21672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73016"/>
            <a:ext cx="1008112" cy="1157740"/>
          </a:xfrm>
          <a:prstGeom prst="rect">
            <a:avLst/>
          </a:prstGeom>
          <a:noFill/>
        </p:spPr>
      </p:pic>
      <p:pic>
        <p:nvPicPr>
          <p:cNvPr id="40" name="Picture 39" descr="C:\Users\wleslie\AppData\Local\Microsoft\Windows\Temporary Internet Files\Content.IE5\AZN73AHE\MC900297523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797152"/>
            <a:ext cx="792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7" descr="MC900089056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75667">
            <a:off x="1976698" y="1242374"/>
            <a:ext cx="847780" cy="96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172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Learning-focused verbal tools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Learning-focused verbal tools</dc:title>
  <dc:creator>Admin</dc:creator>
  <cp:lastModifiedBy>Admin</cp:lastModifiedBy>
  <cp:revision>14</cp:revision>
  <dcterms:created xsi:type="dcterms:W3CDTF">2013-09-06T21:50:49Z</dcterms:created>
  <dcterms:modified xsi:type="dcterms:W3CDTF">2013-10-02T22:48:48Z</dcterms:modified>
</cp:coreProperties>
</file>